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447134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know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think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Paul and Barry like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Linda don’t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key ring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钥匙环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 of them like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glasses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they look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glasses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girls like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scarf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boys can’t stand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girls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they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2690495" algn="l"/>
                <a:tab pos="5287645" algn="l"/>
                <a:tab pos="8074025" algn="l"/>
                <a:tab pos="986155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talk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speak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/>
          <p:nvPr/>
        </p:nvSpPr>
        <p:spPr bwMode="auto">
          <a:xfrm>
            <a:off x="360854" y="354495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它是给女生的！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他们说。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告诉；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谈话；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强调说话的内容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后常接某种语言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for girls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可知，这是许多男孩们说的话。故选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478582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Fifteen students love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 can tell them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the mobile phone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think it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them a lot in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fashion means different things to different students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140075" algn="l"/>
                <a:tab pos="5438775" algn="l"/>
                <a:tab pos="852297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tennis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camera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9"/>
          <p:cNvSpPr txBox="1"/>
          <p:nvPr/>
        </p:nvSpPr>
        <p:spPr bwMode="auto">
          <a:xfrm>
            <a:off x="360854" y="31129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考查名词辨析。句意：十五名学生喜欢手表，因为它能告诉他们时间。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watch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手表；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book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tennis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网球；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camera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照相机。根据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“because it can tell them the time”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可知，空处的物品能够告诉人们时间，所以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watch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3286894" y="2377747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Fifteen students love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 can tell them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the mobile phone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think it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them a lot in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fashion means different things to different students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140075" algn="l"/>
                <a:tab pos="5438775" algn="l"/>
                <a:tab pos="852297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0"/>
          <p:cNvSpPr txBox="1"/>
          <p:nvPr/>
        </p:nvSpPr>
        <p:spPr bwMode="auto">
          <a:xfrm>
            <a:off x="360854" y="313497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考查副词辨析。句意：他们认为它真的可以在生活中帮助他们很多。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迅速地；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真正地；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安静地；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舒适地。根据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“Everyone likes the mobile phone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手机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think it can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them a lot in life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可知，每个人都喜欢手机，他们认为手机真的可以在生活中帮助他们很多。故选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2204043"/>
            <a:ext cx="1917070" cy="46811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475" y="908720"/>
            <a:ext cx="10699463" cy="1096830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2132672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主要介绍了学生对时尚的不同看法。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478582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students are interested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fashion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 about fashion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TV,magazines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fashion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did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survey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 things to thirty students and ask them some questions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students answer the questions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054350" algn="l"/>
                <a:tab pos="5918200" algn="l"/>
                <a:tab pos="8789670" algn="l"/>
                <a:tab pos="986155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考查介词辨析。句意：他们从电视、杂志或其他人那里了解时尚。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know about fashion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TV, magazines or other persons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可知，学生们从电视、杂志或其他人那里了解时尚。故选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8975526" y="263691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students are interested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fashion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 about fashion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TV,magazines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fashion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did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survey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 things to thirty students and ask them some questions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students answer the questions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054350" algn="l"/>
                <a:tab pos="5918200" algn="l"/>
                <a:tab pos="8789670" algn="l"/>
                <a:tab pos="986155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054350" algn="l"/>
                <a:tab pos="5918200" algn="l"/>
                <a:tab pos="8789670" algn="l"/>
                <a:tab pos="986155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32893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考查动词辨析。句意：他们对时尚有什么看法？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欣赏；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认为。此处是固定句型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do/does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＋主语＋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of sth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，用于询问某人对某事或某物的看法。故选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3214886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students are interested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fashion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 about fashion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TV,magazines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fashion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did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survey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 things to thirty students and ask them some questions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students answer the questions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054350" algn="l"/>
                <a:tab pos="5918200" algn="l"/>
                <a:tab pos="8789670" algn="l"/>
                <a:tab pos="986155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34566" y="299288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考查动词辨析。句意：我们向三十名学生展示了六样东西，并问了他们一些问题。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拜访；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展示；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看见。根据下文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“Paul and Barry like the belt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Mary and Linda don’t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key ring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钥匙环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Ten of them like the glasses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girls like the scarf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可推知，我们向学生展示了六样东西。故选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118542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students are interested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fashion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 about fashion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TV,magazines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fashion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did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survey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 things to thirty students and ask them some questions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students answer the questions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054350" algn="l"/>
                <a:tab pos="5918200" algn="l"/>
                <a:tab pos="8789670" algn="l"/>
                <a:tab pos="986155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Many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考查词义辨析。句意：所有的学生都回答了问题。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所有的；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大多数的；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一些；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许多的。根据下文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“Everyone likes the mobile phone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手机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可知，所有的学生都回答了问题。故选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456707" y="285293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know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think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Paul and Barry like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Linda don’t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key ring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钥匙环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 of them like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glasses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they look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glasses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girls like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scarf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boys can’t stand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girls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they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495" algn="l"/>
                <a:tab pos="5287645" algn="l"/>
                <a:tab pos="8074025" algn="l"/>
                <a:tab pos="986155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/>
          <p:nvPr/>
        </p:nvSpPr>
        <p:spPr bwMode="auto">
          <a:xfrm>
            <a:off x="360854" y="3519006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考查疑问词辨析。句意：你想知道他们怎么想的吗？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引导宾语从句时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在从句中作状语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引导宾语从句时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在从句中作状语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引导宾语从句时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在从句中作主语、宾语等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在哪里（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引导宾语从句时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在从句中作状语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）。分析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“Do you want to know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 think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可知，空处是宾语从句的引导词，在从句中作宾语，所以应用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引导此宾语从句。故选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478582" y="2926929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know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think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Paul and Barry like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Linda don’t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key ring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钥匙环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 of them like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glasses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they look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glasses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girls like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scarf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boys can’t stand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girls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they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495" algn="l"/>
                <a:tab pos="5287645" algn="l"/>
                <a:tab pos="8074025" algn="l"/>
                <a:tab pos="986155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35730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考查动词辨析。句意：玛丽和琳达不喜欢钥匙环。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带来；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打开。根据上文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“Paul and Barry like the belt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和下文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“Ten of them like the glasses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可推知，玛丽和琳达不喜欢钥匙环。故选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8255446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know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think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Paul and Barry like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Linda don’t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key ring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钥匙环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 of them like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glasses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they look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glasses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girls like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scarf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boys can’t stand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girls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they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495" algn="l"/>
                <a:tab pos="5287645" algn="l"/>
                <a:tab pos="8074025" algn="l"/>
                <a:tab pos="986155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terrible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考查形容词辨析。句意：他们认为戴眼镜看起来很酷。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terrible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可怕的；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坏的；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无聊的；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酷的。根据上文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“Ten of them like the glasses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可推知，他们认为戴眼镜看起来很酷。故选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4311</Words>
  <Application>WPS 演示</Application>
  <PresentationFormat>自定义</PresentationFormat>
  <Paragraphs>79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470</cp:revision>
  <dcterms:created xsi:type="dcterms:W3CDTF">2020-11-06T05:24:00Z</dcterms:created>
  <dcterms:modified xsi:type="dcterms:W3CDTF">2025-09-16T02:29:52Z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8D87123A4BEE4D1EB7CD3F197F2D4CF2_12</vt:lpwstr>
  </property>
</Properties>
</file>